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Introduction to COVID-19 Analysis using SQL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This presentation explores how SQL can be leveraged to gain valuable insights into the COVID-19 pandemic. By analyzing data from various sources, we can track case trends, identify regional hotspots, and uncover high-risk populations - all of which can inform effective management strategies.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55439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656201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537722"/>
            <a:ext cx="205525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Alok Panwar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072753"/>
            <a:ext cx="802266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Sources and Preparation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211467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24412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Case Reporting Data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2921675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Gather comprehensive data on confirmed COVID-19 cases, hospitalizations, and deaths from government and public health agencies.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211467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24412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Demographic Data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2921675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Incorporate population statistics, age distributions, and socioeconomic indicators to identify high-risk groups.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2267783" y="50250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Mobility Data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7783" y="5505450"/>
            <a:ext cx="470654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Analyze foot traffic and transportation patterns to understand how human movement impacts the spread of the virus.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56076" y="50250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Intervention Data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56076" y="5505450"/>
            <a:ext cx="470654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Monitor the implementation and effectiveness of measures such as lockdowns, mask mandates, and vaccination rollouts.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876776"/>
            <a:ext cx="954893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Tracking COVID-19 Cases over Time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4806315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4598849" y="4028718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9" name="Shape 5"/>
          <p:cNvSpPr/>
          <p:nvPr/>
        </p:nvSpPr>
        <p:spPr>
          <a:xfrm>
            <a:off x="4371142" y="45564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553426" y="4598075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232309" y="22598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Daily Case Counts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260163" y="2740223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Monitor the daily number of new confirmed COVID-19 cases to identify trends and detect potential surges.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292995" y="4806315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14" name="Shape 10"/>
          <p:cNvSpPr/>
          <p:nvPr/>
        </p:nvSpPr>
        <p:spPr>
          <a:xfrm>
            <a:off x="7065288" y="45564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18164" y="4598075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855613" y="5806202"/>
            <a:ext cx="291905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Hospitalization Rates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4954310" y="6286619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Track the number of COVID-19 hospitalizations to assess the strain on the healthcare system.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9987141" y="4028718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2D4E5"/>
          </a:solidFill>
          <a:ln/>
        </p:spPr>
      </p:sp>
      <p:sp>
        <p:nvSpPr>
          <p:cNvPr id="19" name="Shape 15"/>
          <p:cNvSpPr/>
          <p:nvPr/>
        </p:nvSpPr>
        <p:spPr>
          <a:xfrm>
            <a:off x="9759434" y="455640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9909572" y="4598075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8620601" y="19044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Mortality Rates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7648456" y="2384822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Analyze the number of COVID-19-related deaths to understand the severity of the outbreak and evaluate the effectiveness of interventions.</a:t>
            </a:r>
            <a:endParaRPr lang="en-US" sz="1750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9187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Analyzing Regional Trends and Hotspots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6360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Geographic Spread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205407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Visualize the geographic distribution of COVID-19 cases to identify regional hotspots and understand how the virus is spreading across different areas.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636050"/>
            <a:ext cx="287595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Demographic Factors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205407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Analyze case data by age, gender, and socioeconomic factors to understand which populations are being disproportionately affected.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6360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Mobility Patterns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205407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Correlate case data with transportation and foot traffic patterns to identify areas where increased movement may be driving the spread of the virus.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04662"/>
            <a:ext cx="927234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Identifying High-Risk Populations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41696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20278" y="2458641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249328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Elderly Individuals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2973705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Older adults, especially those with underlying health conditions, are at a higher risk of severe illness and mortality from COVID-19.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41696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9162" y="2458641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493288"/>
            <a:ext cx="42687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Individuals with Comorbidities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2973705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People with pre-existing medical conditions such as heart disease, diabetes, and lung disease are more vulnerable to the virus.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37993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188131" y="4832747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760107" y="4867394"/>
            <a:ext cx="367843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Marginalized Communities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760107" y="5347811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Socioeconomically disadvantaged populations often face barriers to healthcare access and may be disproportionately impacted by the pandemic.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7910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1184" y="4832747"/>
            <a:ext cx="21002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48673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Essential Workers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347811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Individuals employed in critical industries, such as healthcare, grocery stores, and transportation, have an elevated risk of exposure to the virus.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27961"/>
            <a:ext cx="80681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Forecasting Future Outbreaks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855589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07776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Trend Analysis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558177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Examine historical case data to identify patterns and predict future case trajectories, helping organizations prepare for potential surges.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633073"/>
            <a:ext cx="1110972" cy="199096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85524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Predictive Modeling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335661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Develop statistical models that incorporate factors such as vaccination rates, seasonality, and the impact of interventions to forecast future outbreaks.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62403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84620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Scenario Planning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32662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Simulate different scenarios, such as the emergence of new variants or changes in human behavior, to anticipate a range of possible outcomes.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1828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Evaluating the Effectiveness of Interventions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Lockdowns and Mobility Restrictions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37900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Analyze the impact of stay-at-home orders, travel bans, and other mobility-reducing measures on case trends and transmission rates.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Mask Mandates and Vaccination Rollouts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37900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Assess the effectiveness of public health measures, such as mask requirements and vaccine distribution, in mitigating the spread of the virus.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Economic and Social Impacts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37900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Evaluate the broader consequences of COVID-19 interventions, including their effects on employment, education, and mental health.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32528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Providing Actionable Insights for Management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158371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93596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Identify Trends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416385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Provide decision-makers with a clear understanding of evolving case patterns and the effectiveness of interventions.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881" y="3158371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935968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Detect Hotspots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416385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Pinpoint high-risk regions and populations, enabling targeted resource allocation and mitigation strategies.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1768" y="3158371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935968"/>
            <a:ext cx="238863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Forecast Outbreaks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763572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Equip organizations with predictive insights to anticipate future surges and proactively prepare their response.</a:t>
            </a:r>
            <a:endParaRPr lang="en-US" sz="17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3656" y="3158371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3935968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Assess Impact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4416385"/>
            <a:ext cx="2388751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Evaluate the broader social, economic, and public health consequences of COVID-19 and the interventions implemented.</a:t>
            </a:r>
            <a:endParaRPr lang="en-US" sz="1750" dirty="0"/>
          </a:p>
        </p:txBody>
      </p:sp>
      <p:pic>
        <p:nvPicPr>
          <p:cNvPr id="17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2024-05-07T11:21:50Z</dcterms:created>
  <dcterms:modified xsi:type="dcterms:W3CDTF">2024-05-07T11:21:50Z</dcterms:modified>
</cp:coreProperties>
</file>